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1577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2026-03-18T22:36:42Z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